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2" r:id="rId2"/>
    <p:sldId id="263" r:id="rId3"/>
    <p:sldId id="264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362" y="23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hyperlink" Target="mailto:sidhipharmaequipments@gmail.com" TargetMode="External"/><Relationship Id="rId4" Type="http://schemas.openxmlformats.org/officeDocument/2006/relationships/hyperlink" Target="mailto:sales@sidhipharmaequimen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nual Operation 6"/>
          <p:cNvSpPr/>
          <p:nvPr/>
        </p:nvSpPr>
        <p:spPr>
          <a:xfrm rot="16200000">
            <a:off x="571501" y="38100"/>
            <a:ext cx="5715000" cy="6553200"/>
          </a:xfrm>
          <a:prstGeom prst="flowChartManualOperati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3716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bg1"/>
                </a:solidFill>
                <a:cs typeface="Arial" pitchFamily="34" charset="0"/>
              </a:rPr>
              <a:t>LAB MODEL OINTMENT / LIQUID MANUFACTURING TANK :</a:t>
            </a:r>
            <a:endParaRPr lang="en-US" sz="3200" b="1" u="sng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2865" y="304800"/>
            <a:ext cx="18203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7383" y="6781800"/>
            <a:ext cx="46376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81000" y="7239000"/>
            <a:ext cx="60198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Mfg.&amp; Exp. Of Plants &amp; Machineries for Pharmaceuticals,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Cosmetics, Chemicals food &amp; Beverage Industries 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Plot No.  1601/1,3</a:t>
            </a:r>
            <a:r>
              <a:rPr lang="en-US" sz="1600" b="1" baseline="30000" dirty="0" smtClean="0">
                <a:solidFill>
                  <a:srgbClr val="000099"/>
                </a:solidFill>
              </a:rPr>
              <a:t>rd</a:t>
            </a:r>
            <a:r>
              <a:rPr lang="en-US" sz="1600" b="1" dirty="0" smtClean="0">
                <a:solidFill>
                  <a:srgbClr val="000099"/>
                </a:solidFill>
              </a:rPr>
              <a:t> Phase G.I.D.C., Vapi-396195. (Gujarat)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Email:</a:t>
            </a:r>
            <a:r>
              <a:rPr lang="en-US" sz="1200" b="1" dirty="0" smtClean="0">
                <a:solidFill>
                  <a:srgbClr val="000099"/>
                </a:solidFill>
                <a:hlinkClick r:id="rId4"/>
              </a:rPr>
              <a:t>sales@sidhipharmaequiment.com</a:t>
            </a:r>
            <a:r>
              <a:rPr lang="en-US" sz="1200" b="1" dirty="0" smtClean="0">
                <a:solidFill>
                  <a:srgbClr val="000099"/>
                </a:solidFill>
              </a:rPr>
              <a:t>:</a:t>
            </a:r>
            <a:r>
              <a:rPr lang="en-US" sz="1200" b="1" dirty="0" smtClean="0">
                <a:solidFill>
                  <a:srgbClr val="000099"/>
                </a:solidFill>
                <a:hlinkClick r:id="rId5"/>
              </a:rPr>
              <a:t>sidhipharmaequipments@gmail.com</a:t>
            </a:r>
            <a:r>
              <a:rPr lang="en-US" sz="1200" b="1" dirty="0" smtClean="0">
                <a:solidFill>
                  <a:srgbClr val="000099"/>
                </a:solidFill>
              </a:rPr>
              <a:t>: 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Contact Person : Mr. </a:t>
            </a:r>
            <a:r>
              <a:rPr lang="en-US" sz="1200" b="1" dirty="0" err="1" smtClean="0">
                <a:solidFill>
                  <a:srgbClr val="000099"/>
                </a:solidFill>
              </a:rPr>
              <a:t>Pravin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Panchal</a:t>
            </a:r>
            <a:r>
              <a:rPr lang="en-US" sz="1200" b="1" dirty="0" smtClean="0">
                <a:solidFill>
                  <a:srgbClr val="000099"/>
                </a:solidFill>
              </a:rPr>
              <a:t>   (9924893790) Mr. </a:t>
            </a:r>
            <a:r>
              <a:rPr lang="en-US" sz="1200" b="1" dirty="0" err="1" smtClean="0">
                <a:solidFill>
                  <a:srgbClr val="000099"/>
                </a:solidFill>
              </a:rPr>
              <a:t>Kiran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Gophane</a:t>
            </a:r>
            <a:r>
              <a:rPr lang="en-US" sz="1200" b="1" dirty="0" smtClean="0">
                <a:solidFill>
                  <a:srgbClr val="000099"/>
                </a:solidFill>
              </a:rPr>
              <a:t>  (9545868896) </a:t>
            </a:r>
          </a:p>
          <a:p>
            <a:pPr algn="ctr"/>
            <a:r>
              <a:rPr lang="en-US" sz="1600" b="1" smtClean="0">
                <a:solidFill>
                  <a:srgbClr val="000099"/>
                </a:solidFill>
              </a:rPr>
              <a:t>Website: www.sidhipharmaequipment.com</a:t>
            </a:r>
            <a:endParaRPr lang="en-US" sz="1600" b="1" dirty="0" smtClean="0">
              <a:solidFill>
                <a:srgbClr val="000099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2895600"/>
            <a:ext cx="2368550" cy="2411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09600"/>
            <a:ext cx="6019800" cy="5638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Liquid / Ointment Mixer Machine is design as per the vacuum application for de- aeration of mixing container, to remove air bubbles from the product during mixing for GEL products. ( Vacuum system) vacuum pump is not our scope of supply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 It is also suitable for preparation or mixing of any liquids on a smaller scale.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Insulation will be provided on jacket of container. The insulation will be covered with Ss304 material in GMP mode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 Material discharge from bottom. Flush bottom valve provided for material discharge.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 M/C provided with Light glass, Slight glass, material inlet, water inlet, steam &amp; washing water inlet, air suction valve for vacuum, vacuum gauge etc..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/>
              <a:t> Mixing assembly have two speed facility. Variable speed drive facility for mixing assembly will be provided on extra cost, as a Optional facility.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04800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cs typeface="Arial" pitchFamily="34" charset="0"/>
              </a:rPr>
              <a:t>LAB MODEL OINTMENT / LIQUID MANUFACTURING TANK :</a:t>
            </a:r>
            <a:endParaRPr lang="en-US" sz="1400" b="1" u="sng" dirty="0"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6629400"/>
            <a:ext cx="2666999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705600"/>
            <a:ext cx="63246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en-US" sz="1400" dirty="0" smtClean="0"/>
              <a:t>Mixing , dispersing and homogenizing in one operation.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Rapid and effective cleaning : CIP / SIP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High capacity with minimal space requirement.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Simple operation.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Can be fully automated.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Integration into existing process control system.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85800"/>
            <a:ext cx="6248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700" dirty="0" smtClean="0">
                <a:solidFill>
                  <a:schemeClr val="dk1"/>
                </a:solidFill>
              </a:rPr>
              <a:t> </a:t>
            </a:r>
            <a:r>
              <a:rPr lang="en-US" sz="1600" b="1" dirty="0" smtClean="0"/>
              <a:t> </a:t>
            </a:r>
            <a:r>
              <a:rPr lang="en-US" sz="1600" dirty="0" smtClean="0"/>
              <a:t>“PLC” based operating panel for automation.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 smtClean="0"/>
              <a:t>Variable speed drive for main motor for variable rpm of mixing assembly.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 smtClean="0"/>
              <a:t> Online sampling port to take sample of product during mixing.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 smtClean="0"/>
              <a:t>Inline homogenizer.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 smtClean="0"/>
              <a:t>Hydraulic lifting system for mixing assembly with top disc</a:t>
            </a:r>
            <a:endParaRPr lang="en-US" sz="16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64008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Advantageous\ Benefits  : </a:t>
            </a:r>
            <a:endParaRPr lang="en-US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04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Silent Features : </a:t>
            </a:r>
            <a:endParaRPr lang="en-US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526</TotalTime>
  <Words>315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71</cp:revision>
  <dcterms:created xsi:type="dcterms:W3CDTF">2006-08-16T00:00:00Z</dcterms:created>
  <dcterms:modified xsi:type="dcterms:W3CDTF">2020-03-13T06:12:01Z</dcterms:modified>
</cp:coreProperties>
</file>